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65" r:id="rId4"/>
    <p:sldId id="267" r:id="rId5"/>
    <p:sldId id="268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/>
    <p:restoredTop sz="94637"/>
  </p:normalViewPr>
  <p:slideViewPr>
    <p:cSldViewPr snapToGrid="0">
      <p:cViewPr varScale="1">
        <p:scale>
          <a:sx n="100" d="100"/>
          <a:sy n="100" d="100"/>
        </p:scale>
        <p:origin x="16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6924-C34A-C701-319A-632B41CF6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4A07C-4760-C6BC-B5A0-255CD9E32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37426-6FEE-6FDD-200D-B775B324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F1EF-90A5-7495-4EF4-4A9A068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1C98-CD02-40FE-C44D-F4A9125D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0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17F1-DED5-E2DD-43B7-ED42077D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F90C2-1772-5825-CA8D-EE02B34CD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40F4E-53AA-C01F-E9E1-45331E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895A-19F2-490A-DBB7-7F009756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C3C4-1FB9-0E9D-B3CD-08ACF45B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FD190-EB56-4B2F-03B3-8E14AA129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6898C-B1CC-38BA-7F5D-553CEDDD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56809-2857-8375-3200-68F7D075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5FFA-20C7-540D-9CC7-383A1221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BB22-AE55-95B5-4807-3FF5CE6E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2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C54B-4655-68DA-E01B-D8B40B32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978A-5C0F-D7EC-9508-6BF5D53D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867AA-B3E7-4980-3AE3-40EE9172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D3AAB-72AD-3675-8C33-5118B4E2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A072-42C2-6B42-3E8C-39E47B2D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3141-9494-2B78-1E67-7B412F61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A056B-1128-7ACD-6C52-1E44EFCFD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2956-C4A0-8B2D-FE6B-7F6130E1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0005-A06B-15F4-318F-7FD0345A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48A0-3FE0-A8E5-5065-D740FAE4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B0A8-62F8-CCB1-EB13-7DB17F5C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20708-D2D3-0EC1-067E-742E664BD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1CBB3-F21F-3E82-3E00-3C510D683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E475A-4301-3385-A587-909C63FA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EC344-9BA9-3736-6259-8250C002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AFC6A-0D1A-32BF-8841-9DD7B761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ADC7-2716-B723-5FC7-48AD8A61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F21F4-9C7B-B59B-49F1-13A30E285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57C48-8F57-A69A-A6D2-B055A3F49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BC90B-E194-8B00-E496-27BC94225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87963-95E2-DC01-BE02-1C759B1DB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1100D-24B0-5082-FEA1-1E496B59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46EBD-54C9-8F82-1AD7-8A46A879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B01FA-06E3-5427-1360-F5F782AE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8EBE-4908-C0C0-A1F6-3BEB341C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245EF-A18B-D68C-B395-20392469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B32AE-C334-BEBA-0C8A-A5B780FC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FEFF6-CCE1-1928-DAD7-8143A0DA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5CE61-97C1-5C84-0985-CBAB19E9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CF382-8B01-9BD8-C010-0F464EB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A1F63-45D8-4421-1891-3F7EDF3F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7500-C883-007C-87F2-93BB929B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8DEC-D5B1-A327-5B37-AE953420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3CFD8-CE46-8F28-6ABB-668587A5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A5C15-0548-4D7F-8CEA-F86F8D42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ABCAF-E009-FFFE-54AD-6234B47D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420F2-78F5-7388-5EAC-0E45A462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9674-BEB0-F132-69A3-62DA05FA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857A4-46B8-52B8-348D-C91D2193F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4BE01-7385-1A65-84AD-3E4612ECE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1D5B3-9B8B-C565-953B-160EFE75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229CE-0241-DD50-A1AF-46DEBAA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2B040-ED3B-D063-64DA-6E879A2C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9F2E7-4684-42E5-F969-BE225AE5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FD679-87B8-486A-1AC2-B7A851E3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80C5-DD57-2B75-B739-95D43D75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44DC5-3C53-0741-89BB-2A054420A9F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87E2-4572-1CB1-037F-434FD1B4D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1F1F-A5FB-194F-A7FD-8C81821E2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2B176-DB6F-0F4E-8FE5-A85B76D4D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8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Generated image">
            <a:extLst>
              <a:ext uri="{FF2B5EF4-FFF2-40B4-BE49-F238E27FC236}">
                <a16:creationId xmlns:a16="http://schemas.microsoft.com/office/drawing/2014/main" id="{F1052CED-CB50-DBC5-794E-8C94DF3D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8628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533A-B17B-4A20-ED31-71328D790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Rectangle Background Images ...">
            <a:extLst>
              <a:ext uri="{FF2B5EF4-FFF2-40B4-BE49-F238E27FC236}">
                <a16:creationId xmlns:a16="http://schemas.microsoft.com/office/drawing/2014/main" id="{D065A7CA-4C50-B451-D6FD-3C944615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243" y="413966"/>
            <a:ext cx="10617757" cy="102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C520F-7AE5-4EF7-F5E6-B2D60BAB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696" y="256268"/>
            <a:ext cx="421026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ill Sans MT"/>
              </a:rPr>
              <a:t>ABOUT REDMOND</a:t>
            </a:r>
          </a:p>
        </p:txBody>
      </p:sp>
      <p:pic>
        <p:nvPicPr>
          <p:cNvPr id="12" name="Picture 11" descr="Generated image">
            <a:extLst>
              <a:ext uri="{FF2B5EF4-FFF2-40B4-BE49-F238E27FC236}">
                <a16:creationId xmlns:a16="http://schemas.microsoft.com/office/drawing/2014/main" id="{EABABB1F-DE20-A316-8F2B-368CF238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4" y="-234461"/>
            <a:ext cx="2378110" cy="2302747"/>
          </a:xfrm>
          <a:prstGeom prst="rect">
            <a:avLst/>
          </a:prstGeom>
        </p:spPr>
      </p:pic>
      <p:pic>
        <p:nvPicPr>
          <p:cNvPr id="1030" name="Picture 6" descr="City SC Utah | South Valley &amp; Salt Lake City Metro area, Utah, Based Youth Soccer  Club">
            <a:extLst>
              <a:ext uri="{FF2B5EF4-FFF2-40B4-BE49-F238E27FC236}">
                <a16:creationId xmlns:a16="http://schemas.microsoft.com/office/drawing/2014/main" id="{1B3BEAD1-74D7-2925-05DC-6F88F47A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108283"/>
            <a:ext cx="1641322" cy="1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E3CF3-2D2C-4711-531A-8544DB3D5624}"/>
              </a:ext>
            </a:extLst>
          </p:cNvPr>
          <p:cNvSpPr txBox="1"/>
          <p:nvPr/>
        </p:nvSpPr>
        <p:spPr>
          <a:xfrm>
            <a:off x="891505" y="1978723"/>
            <a:ext cx="989779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ea typeface="+mn-lt"/>
                <a:cs typeface="+mn-lt"/>
              </a:rPr>
              <a:t>Who is Redmond?</a:t>
            </a:r>
            <a:endParaRPr lang="en-US" sz="2400" b="1" cap="all" dirty="0"/>
          </a:p>
          <a:p>
            <a:endParaRPr lang="en-US" sz="2400" b="1" cap="all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Started in Redmond, UT and remained local ever since.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We began with a salt mine 67 years ago and it has grown to 10 different brands in many different fields.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We developed Re-Lyte to elevate living for all people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b="1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we are all about elevating the human experience in any way we possibly can. </a:t>
            </a:r>
            <a:endParaRPr lang="en-US" sz="2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BF925-0296-D99D-938F-FAB9C5E4D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Rectangle Background Images ...">
            <a:extLst>
              <a:ext uri="{FF2B5EF4-FFF2-40B4-BE49-F238E27FC236}">
                <a16:creationId xmlns:a16="http://schemas.microsoft.com/office/drawing/2014/main" id="{EDF54ACD-43ED-7D88-3156-E90AE3E8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243" y="413966"/>
            <a:ext cx="10617757" cy="102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3E4C64-57E7-421E-BB65-FF174036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696" y="256268"/>
            <a:ext cx="421026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ill Sans MT"/>
              </a:rPr>
              <a:t>WHY ELECTROLYTES?</a:t>
            </a:r>
          </a:p>
        </p:txBody>
      </p:sp>
      <p:pic>
        <p:nvPicPr>
          <p:cNvPr id="12" name="Picture 11" descr="Generated image">
            <a:extLst>
              <a:ext uri="{FF2B5EF4-FFF2-40B4-BE49-F238E27FC236}">
                <a16:creationId xmlns:a16="http://schemas.microsoft.com/office/drawing/2014/main" id="{61628BF1-8E1D-4A08-8FD9-ED011EDC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4" y="-234461"/>
            <a:ext cx="2378110" cy="2302747"/>
          </a:xfrm>
          <a:prstGeom prst="rect">
            <a:avLst/>
          </a:prstGeom>
        </p:spPr>
      </p:pic>
      <p:pic>
        <p:nvPicPr>
          <p:cNvPr id="1030" name="Picture 6" descr="City SC Utah | South Valley &amp; Salt Lake City Metro area, Utah, Based Youth Soccer  Club">
            <a:extLst>
              <a:ext uri="{FF2B5EF4-FFF2-40B4-BE49-F238E27FC236}">
                <a16:creationId xmlns:a16="http://schemas.microsoft.com/office/drawing/2014/main" id="{6EB041C7-52EA-2193-9B7A-4B49C2E3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108283"/>
            <a:ext cx="1641322" cy="1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39822-FE64-5543-84D6-1077C4CD656C}"/>
              </a:ext>
            </a:extLst>
          </p:cNvPr>
          <p:cNvSpPr txBox="1"/>
          <p:nvPr/>
        </p:nvSpPr>
        <p:spPr>
          <a:xfrm>
            <a:off x="930918" y="1978723"/>
            <a:ext cx="9897799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ea typeface="+mn-lt"/>
                <a:cs typeface="+mn-lt"/>
              </a:rPr>
              <a:t>Importance of Salt &amp; Electrolytes</a:t>
            </a:r>
            <a:endParaRPr lang="en-US" sz="2400" b="1" cap="all" dirty="0"/>
          </a:p>
          <a:p>
            <a:endParaRPr lang="en-US" sz="2400" b="1" cap="all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b="1" cap="all" dirty="0">
                <a:ea typeface="+mn-lt"/>
                <a:cs typeface="+mn-lt"/>
              </a:rPr>
              <a:t>Electrolytes hold water</a:t>
            </a:r>
            <a:endParaRPr lang="en-US" sz="24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b="1" cap="all" dirty="0">
                <a:ea typeface="+mn-lt"/>
                <a:cs typeface="+mn-lt"/>
              </a:rPr>
              <a:t>Sodium is the most effective electrolyte</a:t>
            </a:r>
            <a:endParaRPr lang="en-US" sz="24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400" b="1" cap="all" dirty="0">
                <a:ea typeface="+mn-lt"/>
                <a:cs typeface="+mn-lt"/>
              </a:rPr>
              <a:t>How does sweat affect athletes?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AutoNum type="arabicPeriod"/>
            </a:pPr>
            <a:endParaRPr lang="en-US" sz="24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Benefits of proper hydration</a:t>
            </a:r>
            <a:endParaRPr lang="en-US" sz="2400" b="1" cap="all" dirty="0"/>
          </a:p>
          <a:p>
            <a:pPr marL="742950" lvl="1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enhanced endurance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minimal / no cramping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Regulates body temperature 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improves focus &amp; Decision making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Speeds up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3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60633-11E4-23BC-CE51-EBD6BB17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Rectangle Background Images ...">
            <a:extLst>
              <a:ext uri="{FF2B5EF4-FFF2-40B4-BE49-F238E27FC236}">
                <a16:creationId xmlns:a16="http://schemas.microsoft.com/office/drawing/2014/main" id="{583B9A10-F256-CE42-1861-C87462CBD5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243" y="413966"/>
            <a:ext cx="10617757" cy="102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CB84A-4FDF-9832-B9CA-E0C862A5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696" y="256268"/>
            <a:ext cx="421026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ill Sans MT"/>
              </a:rPr>
              <a:t>WHAT IS RE-LYTE?</a:t>
            </a:r>
          </a:p>
        </p:txBody>
      </p:sp>
      <p:pic>
        <p:nvPicPr>
          <p:cNvPr id="12" name="Picture 11" descr="Generated image">
            <a:extLst>
              <a:ext uri="{FF2B5EF4-FFF2-40B4-BE49-F238E27FC236}">
                <a16:creationId xmlns:a16="http://schemas.microsoft.com/office/drawing/2014/main" id="{559F250A-8B75-711C-28D6-F4CEE4EA7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4" y="-234461"/>
            <a:ext cx="2378110" cy="2302747"/>
          </a:xfrm>
          <a:prstGeom prst="rect">
            <a:avLst/>
          </a:prstGeom>
        </p:spPr>
      </p:pic>
      <p:pic>
        <p:nvPicPr>
          <p:cNvPr id="1030" name="Picture 6" descr="City SC Utah | South Valley &amp; Salt Lake City Metro area, Utah, Based Youth Soccer  Club">
            <a:extLst>
              <a:ext uri="{FF2B5EF4-FFF2-40B4-BE49-F238E27FC236}">
                <a16:creationId xmlns:a16="http://schemas.microsoft.com/office/drawing/2014/main" id="{9EBB1515-61CB-B949-61C5-08541C54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108283"/>
            <a:ext cx="1641322" cy="1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F8DCC-0C3B-68B8-2806-E54A570F69BD}"/>
              </a:ext>
            </a:extLst>
          </p:cNvPr>
          <p:cNvSpPr txBox="1"/>
          <p:nvPr/>
        </p:nvSpPr>
        <p:spPr>
          <a:xfrm>
            <a:off x="983470" y="1985292"/>
            <a:ext cx="9897799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ea typeface="+mn-lt"/>
                <a:cs typeface="+mn-lt"/>
              </a:rPr>
              <a:t>What is Re-Lyte?</a:t>
            </a:r>
            <a:endParaRPr lang="en-US" sz="2400" b="1" cap="all" dirty="0"/>
          </a:p>
          <a:p>
            <a:endParaRPr lang="en-US" sz="24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Re-Lyte is the future of hydration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Minerals lost in sweat: 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Sodium, Chloride, Potassium, Calcium, Magnesium</a:t>
            </a:r>
            <a:endParaRPr lang="en-US" b="1" cap="all" dirty="0"/>
          </a:p>
          <a:p>
            <a:pPr marL="1200150" lvl="2" indent="-285750">
              <a:buFont typeface="Arial"/>
              <a:buChar char="•"/>
            </a:pPr>
            <a:endParaRPr lang="en-US" sz="24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Salt-based electrolyte drink as opposed to sugar-based competitors</a:t>
            </a:r>
            <a:endParaRPr lang="en-US" sz="2400" dirty="0"/>
          </a:p>
          <a:p>
            <a:pPr marL="285750" indent="-285750">
              <a:buFont typeface="Calibri"/>
              <a:buChar char="-"/>
            </a:pPr>
            <a:endParaRPr lang="en-US" sz="24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Made with Redmond’s iconic ‘Real salt.’ </a:t>
            </a:r>
            <a:endParaRPr lang="en-US" sz="2400" dirty="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b="1" cap="all" dirty="0">
                <a:ea typeface="+mn-lt"/>
                <a:cs typeface="+mn-lt"/>
              </a:rPr>
              <a:t>100% sustainable, Utah-Mined salt. Provides all lost minerals.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6" name="Picture 5" descr="Buy Redmond Re-Lyte Hydration Strawberry Lemonade? | LiveHelfi">
            <a:extLst>
              <a:ext uri="{FF2B5EF4-FFF2-40B4-BE49-F238E27FC236}">
                <a16:creationId xmlns:a16="http://schemas.microsoft.com/office/drawing/2014/main" id="{551C7812-AC97-F028-1318-5BB6216C8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948" y="1129862"/>
            <a:ext cx="2502775" cy="248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75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8D846-4265-FA7B-B583-1B2D6D228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Rectangle Background Images ...">
            <a:extLst>
              <a:ext uri="{FF2B5EF4-FFF2-40B4-BE49-F238E27FC236}">
                <a16:creationId xmlns:a16="http://schemas.microsoft.com/office/drawing/2014/main" id="{B1DE1209-38B6-F7AC-FB4C-D25176D118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243" y="413966"/>
            <a:ext cx="10617757" cy="102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C9277-2607-86E0-1CD9-731AF4F3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696" y="256268"/>
            <a:ext cx="421026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ill Sans MT"/>
              </a:rPr>
              <a:t>FUNDRAISER</a:t>
            </a:r>
          </a:p>
        </p:txBody>
      </p:sp>
      <p:pic>
        <p:nvPicPr>
          <p:cNvPr id="12" name="Picture 11" descr="Generated image">
            <a:extLst>
              <a:ext uri="{FF2B5EF4-FFF2-40B4-BE49-F238E27FC236}">
                <a16:creationId xmlns:a16="http://schemas.microsoft.com/office/drawing/2014/main" id="{7AF0EC61-CB08-A7B1-3869-5C68D28A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4" y="-234461"/>
            <a:ext cx="2378110" cy="2302747"/>
          </a:xfrm>
          <a:prstGeom prst="rect">
            <a:avLst/>
          </a:prstGeom>
        </p:spPr>
      </p:pic>
      <p:pic>
        <p:nvPicPr>
          <p:cNvPr id="1030" name="Picture 6" descr="City SC Utah | South Valley &amp; Salt Lake City Metro area, Utah, Based Youth Soccer  Club">
            <a:extLst>
              <a:ext uri="{FF2B5EF4-FFF2-40B4-BE49-F238E27FC236}">
                <a16:creationId xmlns:a16="http://schemas.microsoft.com/office/drawing/2014/main" id="{D231D576-55DF-C297-C54E-B6A8573C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108283"/>
            <a:ext cx="1641322" cy="1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90694-6DB7-7A29-05DB-8D93B6FAC35F}"/>
              </a:ext>
            </a:extLst>
          </p:cNvPr>
          <p:cNvSpPr txBox="1"/>
          <p:nvPr/>
        </p:nvSpPr>
        <p:spPr>
          <a:xfrm>
            <a:off x="1042591" y="1887514"/>
            <a:ext cx="989779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ea typeface="+mn-lt"/>
                <a:cs typeface="+mn-lt"/>
              </a:rPr>
              <a:t>FOUR PRODUCTS AVAILABLE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b="1" cap="all" dirty="0">
                <a:ea typeface="+mn-lt"/>
                <a:cs typeface="+mn-lt"/>
              </a:rPr>
              <a:t>Redmond RE-LYTE HYDRATION TUBS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cap="all" dirty="0">
                <a:ea typeface="+mn-lt"/>
                <a:cs typeface="+mn-lt"/>
              </a:rPr>
              <a:t>REDMOND RE-LYTE HYDRATION VARIETY PACK</a:t>
            </a:r>
          </a:p>
          <a:p>
            <a:pPr marL="742950" lvl="1" indent="-285750">
              <a:buFont typeface="Courier New"/>
              <a:buChar char="o"/>
            </a:pPr>
            <a:r>
              <a:rPr lang="en-US" b="1" cap="all" dirty="0">
                <a:ea typeface="+mn-lt"/>
                <a:cs typeface="+mn-lt"/>
              </a:rPr>
              <a:t>REDMOND RE-LYTE KID'S HYDRATION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b="1" cap="all" dirty="0">
                <a:ea typeface="+mn-lt"/>
                <a:cs typeface="+mn-lt"/>
              </a:rPr>
              <a:t>REDMOND REAL SALTSHAKER + RE-LYTE SEVEN-COUNT VARIETY PACK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0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PRODUCTS WILL BE SOLD AT FULL PRICE.</a:t>
            </a:r>
          </a:p>
          <a:p>
            <a:endParaRPr lang="en-US" sz="20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33% OF SALES WILL BE GIVEN TO THE PLAYER THAT SELLS THE PRODUCT. </a:t>
            </a:r>
          </a:p>
          <a:p>
            <a:endParaRPr lang="en-US" sz="24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THESE FUNDS CAN BE APPLIED TO TEAM FEES LIKE COACHES, TRAVEL, TOURNAMENTS, ETC.</a:t>
            </a:r>
          </a:p>
          <a:p>
            <a:endParaRPr lang="en-US" sz="2400" b="1" cap="all" dirty="0">
              <a:ea typeface="+mn-lt"/>
              <a:cs typeface="+mn-lt"/>
            </a:endParaRPr>
          </a:p>
          <a:p>
            <a:r>
              <a:rPr lang="en-US" sz="2400" b="1" cap="all" dirty="0">
                <a:ea typeface="+mn-lt"/>
                <a:cs typeface="+mn-lt"/>
              </a:rPr>
              <a:t>End date TBD</a:t>
            </a:r>
          </a:p>
          <a:p>
            <a:endParaRPr lang="en-US" sz="2400" b="1" cap="all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99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B2BEB-ACBC-3FE2-0362-A4044FCE3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Rectangle Background Images ...">
            <a:extLst>
              <a:ext uri="{FF2B5EF4-FFF2-40B4-BE49-F238E27FC236}">
                <a16:creationId xmlns:a16="http://schemas.microsoft.com/office/drawing/2014/main" id="{90EA18AA-7670-A0BC-942C-4064E3FED7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243" y="413966"/>
            <a:ext cx="10617757" cy="102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06901-4658-91C6-61AE-125B2B98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696" y="256268"/>
            <a:ext cx="4210260" cy="13255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ill Sans MT"/>
              </a:rPr>
              <a:t>FUNDRAISER- HOW TO</a:t>
            </a:r>
          </a:p>
        </p:txBody>
      </p:sp>
      <p:pic>
        <p:nvPicPr>
          <p:cNvPr id="12" name="Picture 11" descr="Generated image">
            <a:extLst>
              <a:ext uri="{FF2B5EF4-FFF2-40B4-BE49-F238E27FC236}">
                <a16:creationId xmlns:a16="http://schemas.microsoft.com/office/drawing/2014/main" id="{0A771110-D912-D4F3-169A-19A86E27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4" y="-234461"/>
            <a:ext cx="2378110" cy="2302747"/>
          </a:xfrm>
          <a:prstGeom prst="rect">
            <a:avLst/>
          </a:prstGeom>
        </p:spPr>
      </p:pic>
      <p:pic>
        <p:nvPicPr>
          <p:cNvPr id="1030" name="Picture 6" descr="City SC Utah | South Valley &amp; Salt Lake City Metro area, Utah, Based Youth Soccer  Club">
            <a:extLst>
              <a:ext uri="{FF2B5EF4-FFF2-40B4-BE49-F238E27FC236}">
                <a16:creationId xmlns:a16="http://schemas.microsoft.com/office/drawing/2014/main" id="{2F333CE9-C1CC-C16F-D21B-205C3841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108283"/>
            <a:ext cx="1641322" cy="1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10322-E191-6F42-D60E-C9ACE87216A7}"/>
              </a:ext>
            </a:extLst>
          </p:cNvPr>
          <p:cNvSpPr txBox="1"/>
          <p:nvPr/>
        </p:nvSpPr>
        <p:spPr>
          <a:xfrm>
            <a:off x="904642" y="1978723"/>
            <a:ext cx="989779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ea typeface="+mn-lt"/>
                <a:cs typeface="+mn-lt"/>
              </a:rPr>
              <a:t>STEPS</a:t>
            </a:r>
          </a:p>
          <a:p>
            <a:endParaRPr lang="en-US" sz="2400" b="1" cap="all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400" b="1" cap="all" dirty="0"/>
              <a:t>ATHLETE Receives ORDER FORM &amp; SELLS PRODUCT TO SOMEONE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sz="2400" b="1" cap="all" dirty="0"/>
              <a:t>WHILE TAKING THE ORDER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cap="all" dirty="0"/>
              <a:t>COLLECT NECCECARY INFO TO DELIVER PRODUCT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cap="all" dirty="0"/>
              <a:t>FILL OUT GOOGLE FORM</a:t>
            </a:r>
          </a:p>
          <a:p>
            <a:pPr marL="800100" lvl="1" indent="-342900">
              <a:buFont typeface="Courier New"/>
              <a:buChar char="o"/>
            </a:pPr>
            <a:r>
              <a:rPr lang="en-US" b="1" cap="all" dirty="0"/>
              <a:t>COLLECT CASH, CHECK, VENMO</a:t>
            </a:r>
          </a:p>
          <a:p>
            <a:r>
              <a:rPr lang="en-US" sz="2400" b="1" cap="all" dirty="0"/>
              <a:t>3.   PRODUCT WILL BE ORDERED BY TEAMS AFTER END DATE</a:t>
            </a:r>
          </a:p>
          <a:p>
            <a:r>
              <a:rPr lang="en-US" sz="2400" b="1" cap="all" dirty="0"/>
              <a:t>4.   PRODUCT WILL BE DELIVERED TO HVU</a:t>
            </a:r>
          </a:p>
          <a:p>
            <a:r>
              <a:rPr lang="en-US" sz="2400" b="1" cap="all" dirty="0"/>
              <a:t>5.   ATHLETES PICK UP AND DELIVER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1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064E9-7866-4CE7-62FF-AF7D7221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ck Rectangle Background Images ...">
            <a:extLst>
              <a:ext uri="{FF2B5EF4-FFF2-40B4-BE49-F238E27FC236}">
                <a16:creationId xmlns:a16="http://schemas.microsoft.com/office/drawing/2014/main" id="{9F585D2F-A6F9-BA48-A48B-6EE7A54F05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4243" y="413966"/>
            <a:ext cx="10617757" cy="1029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2B798-5C9D-59C2-EDAB-B3CB5618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696" y="256268"/>
            <a:ext cx="4210260" cy="1325563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chemeClr val="bg1"/>
                </a:solidFill>
                <a:latin typeface="Gill Sans MT"/>
              </a:rPr>
              <a:t>ONLINE &amp; INCENTIVES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CA81C-B176-E181-7316-462CEA9FA4E2}"/>
              </a:ext>
            </a:extLst>
          </p:cNvPr>
          <p:cNvSpPr txBox="1"/>
          <p:nvPr/>
        </p:nvSpPr>
        <p:spPr>
          <a:xfrm>
            <a:off x="1042591" y="2070688"/>
            <a:ext cx="989779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cap="all" dirty="0">
                <a:ea typeface="+mn-lt"/>
                <a:cs typeface="+mn-lt"/>
              </a:rPr>
              <a:t>Online Sales</a:t>
            </a:r>
            <a:endParaRPr lang="en-US" dirty="0">
              <a:ea typeface="+mn-lt"/>
              <a:cs typeface="+mn-lt"/>
            </a:endParaRPr>
          </a:p>
          <a:p>
            <a:endParaRPr lang="en-US" sz="2400" b="1" cap="all" dirty="0"/>
          </a:p>
          <a:p>
            <a:r>
              <a:rPr lang="en-US" sz="2400" b="1" cap="all" dirty="0">
                <a:solidFill>
                  <a:srgbClr val="000000"/>
                </a:solidFill>
              </a:rPr>
              <a:t>Any out-of-state orders can be placed with the following code at checkout at the Redmond life online website</a:t>
            </a:r>
          </a:p>
          <a:p>
            <a:r>
              <a:rPr lang="en-US" sz="2400" b="1" cap="all" dirty="0">
                <a:solidFill>
                  <a:srgbClr val="000000"/>
                </a:solidFill>
              </a:rPr>
              <a:t>Code: </a:t>
            </a:r>
            <a:endParaRPr lang="en-US" sz="2400" b="1" cap="all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endParaRPr lang="en-US" sz="2400" b="1" cap="all" dirty="0">
              <a:solidFill>
                <a:srgbClr val="000000"/>
              </a:solidFill>
            </a:endParaRPr>
          </a:p>
          <a:p>
            <a:r>
              <a:rPr lang="en-US" sz="2400" b="1" cap="all" dirty="0">
                <a:solidFill>
                  <a:srgbClr val="000000"/>
                </a:solidFill>
              </a:rPr>
              <a:t>All sales will = 30% margin instead of 33%</a:t>
            </a:r>
          </a:p>
          <a:p>
            <a:endParaRPr lang="en-US" sz="2400" b="1" cap="all" dirty="0">
              <a:solidFill>
                <a:srgbClr val="000000"/>
              </a:solidFill>
            </a:endParaRPr>
          </a:p>
          <a:p>
            <a:r>
              <a:rPr lang="en-US" sz="2400" b="1" cap="all" dirty="0">
                <a:solidFill>
                  <a:srgbClr val="000000"/>
                </a:solidFill>
              </a:rPr>
              <a:t>Incentives </a:t>
            </a:r>
          </a:p>
          <a:p>
            <a:endParaRPr lang="en-US" sz="2400" b="1" cap="all" dirty="0">
              <a:solidFill>
                <a:srgbClr val="000000"/>
              </a:solidFill>
            </a:endParaRPr>
          </a:p>
          <a:p>
            <a:r>
              <a:rPr lang="en-US" sz="2400" b="1" cap="all" dirty="0">
                <a:solidFill>
                  <a:srgbClr val="000000"/>
                </a:solidFill>
              </a:rPr>
              <a:t>Top 3 sellers will get $250 to adidas</a:t>
            </a:r>
          </a:p>
          <a:p>
            <a:r>
              <a:rPr lang="en-US" sz="2400" b="1" cap="all" dirty="0">
                <a:solidFill>
                  <a:srgbClr val="000000"/>
                </a:solidFill>
              </a:rPr>
              <a:t>Top team will get a tour of Redmond mine</a:t>
            </a:r>
          </a:p>
          <a:p>
            <a:r>
              <a:rPr lang="en-US" sz="2400" b="1" cap="all" dirty="0">
                <a:solidFill>
                  <a:srgbClr val="000000"/>
                </a:solidFill>
              </a:rPr>
              <a:t>	All players will save money!</a:t>
            </a:r>
          </a:p>
        </p:txBody>
      </p:sp>
      <p:pic>
        <p:nvPicPr>
          <p:cNvPr id="12" name="Picture 11" descr="Generated image">
            <a:extLst>
              <a:ext uri="{FF2B5EF4-FFF2-40B4-BE49-F238E27FC236}">
                <a16:creationId xmlns:a16="http://schemas.microsoft.com/office/drawing/2014/main" id="{EA936527-52EF-1711-47C1-48E84106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84" y="-234461"/>
            <a:ext cx="2378110" cy="2302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813E2-C258-7D0E-03D3-1A67C7CFE6FF}"/>
              </a:ext>
            </a:extLst>
          </p:cNvPr>
          <p:cNvSpPr txBox="1"/>
          <p:nvPr/>
        </p:nvSpPr>
        <p:spPr>
          <a:xfrm>
            <a:off x="2006859" y="3557403"/>
            <a:ext cx="19515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/>
              <a:t>citysc</a:t>
            </a:r>
            <a:endParaRPr lang="en-US" b="1" dirty="0"/>
          </a:p>
        </p:txBody>
      </p:sp>
      <p:pic>
        <p:nvPicPr>
          <p:cNvPr id="1030" name="Picture 6" descr="City SC Utah | South Valley &amp; Salt Lake City Metro area, Utah, Based Youth Soccer  Club">
            <a:extLst>
              <a:ext uri="{FF2B5EF4-FFF2-40B4-BE49-F238E27FC236}">
                <a16:creationId xmlns:a16="http://schemas.microsoft.com/office/drawing/2014/main" id="{B1716691-A450-4E33-C779-7891353D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108283"/>
            <a:ext cx="1641322" cy="16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1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354</Words>
  <Application>Microsoft Macintosh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Courier New</vt:lpstr>
      <vt:lpstr>Gill Sans MT</vt:lpstr>
      <vt:lpstr>Office Theme</vt:lpstr>
      <vt:lpstr>PowerPoint Presentation</vt:lpstr>
      <vt:lpstr>ABOUT REDMOND</vt:lpstr>
      <vt:lpstr>WHY ELECTROLYTES?</vt:lpstr>
      <vt:lpstr>WHAT IS RE-LYTE?</vt:lpstr>
      <vt:lpstr>FUNDRAISER</vt:lpstr>
      <vt:lpstr>FUNDRAISER- HOW TO</vt:lpstr>
      <vt:lpstr>ONLINE &amp; INCENTIVES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Burke</dc:creator>
  <cp:lastModifiedBy>Jack Burke</cp:lastModifiedBy>
  <cp:revision>4</cp:revision>
  <dcterms:created xsi:type="dcterms:W3CDTF">2025-09-04T17:18:01Z</dcterms:created>
  <dcterms:modified xsi:type="dcterms:W3CDTF">2025-09-12T00:38:57Z</dcterms:modified>
</cp:coreProperties>
</file>